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image1.jpeg" ContentType="image/jpeg"/>
  <Override PartName="/ppt/media/media2.mp4" ContentType="video/unknown"/>
  <Override PartName="/ppt/media/media3.mp4" ContentType="video/unknown"/>
  <Override PartName="/ppt/media/media4.mp4" ContentType="video/unknown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FF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FF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FF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FF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FF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FF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FF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FF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FF0000"/>
        </a:solidFill>
        <a:effectLst/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0000"/>
        </a:fontRef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ACA"/>
          </a:solidFill>
        </a:fill>
      </a:tcStyle>
    </a:wholeTbl>
    <a:band2H>
      <a:tcTxStyle b="def" i="def"/>
      <a:tcStyle>
        <a:tcBdr/>
        <a:fill>
          <a:solidFill>
            <a:srgbClr val="FF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.tif>
</file>

<file path=ppt/media/image10.png>
</file>

<file path=ppt/media/image2.jpeg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5" name="Shape 14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solidFill>
          <a:srgbClr val="0A0F1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4833937" y="2303858"/>
            <a:ext cx="14716127" cy="4643439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4833937" y="7072311"/>
            <a:ext cx="14716127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quarter" idx="13"/>
          </p:nvPr>
        </p:nvSpPr>
        <p:spPr>
          <a:xfrm>
            <a:off x="12495609" y="3643312"/>
            <a:ext cx="7500939" cy="884039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Title Text"/>
          <p:cNvSpPr txBox="1"/>
          <p:nvPr>
            <p:ph type="title"/>
          </p:nvPr>
        </p:nvSpPr>
        <p:spPr>
          <a:xfrm>
            <a:off x="4387453" y="357186"/>
            <a:ext cx="15609094" cy="303609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5" name="Body Level One…"/>
          <p:cNvSpPr txBox="1"/>
          <p:nvPr>
            <p:ph type="body" sz="quarter" idx="1"/>
          </p:nvPr>
        </p:nvSpPr>
        <p:spPr>
          <a:xfrm>
            <a:off x="4387453" y="3643312"/>
            <a:ext cx="7500939" cy="8840393"/>
          </a:xfrm>
          <a:prstGeom prst="rect">
            <a:avLst/>
          </a:prstGeom>
        </p:spPr>
        <p:txBody>
          <a:bodyPr/>
          <a:lstStyle>
            <a:lvl1pPr marL="465363" indent="-465363">
              <a:spcBef>
                <a:spcPts val="4500"/>
              </a:spcBef>
              <a:defRPr sz="3800">
                <a:latin typeface="+mn-lt"/>
                <a:ea typeface="+mn-ea"/>
                <a:cs typeface="+mn-cs"/>
                <a:sym typeface="Helvetica Neue"/>
              </a:defRPr>
            </a:lvl1pPr>
            <a:lvl2pPr marL="808263" indent="-465363">
              <a:spcBef>
                <a:spcPts val="4500"/>
              </a:spcBef>
              <a:defRPr sz="3800">
                <a:latin typeface="+mn-lt"/>
                <a:ea typeface="+mn-ea"/>
                <a:cs typeface="+mn-cs"/>
                <a:sym typeface="Helvetica Neue"/>
              </a:defRPr>
            </a:lvl2pPr>
            <a:lvl3pPr marL="1151164" indent="-465363">
              <a:spcBef>
                <a:spcPts val="4500"/>
              </a:spcBef>
              <a:defRPr sz="3800">
                <a:latin typeface="+mn-lt"/>
                <a:ea typeface="+mn-ea"/>
                <a:cs typeface="+mn-cs"/>
                <a:sym typeface="Helvetica Neue"/>
              </a:defRPr>
            </a:lvl3pPr>
            <a:lvl4pPr marL="1494064" indent="-465364">
              <a:spcBef>
                <a:spcPts val="4500"/>
              </a:spcBef>
              <a:defRPr sz="3800">
                <a:latin typeface="+mn-lt"/>
                <a:ea typeface="+mn-ea"/>
                <a:cs typeface="+mn-cs"/>
                <a:sym typeface="Helvetica Neue"/>
              </a:defRPr>
            </a:lvl4pPr>
            <a:lvl5pPr marL="1836964" indent="-465364">
              <a:spcBef>
                <a:spcPts val="4500"/>
              </a:spcBef>
              <a:defRPr sz="38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Body Level One…"/>
          <p:cNvSpPr txBox="1"/>
          <p:nvPr>
            <p:ph type="body" idx="1"/>
          </p:nvPr>
        </p:nvSpPr>
        <p:spPr>
          <a:xfrm>
            <a:off x="4387453" y="1785936"/>
            <a:ext cx="15609094" cy="10144127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 Neue"/>
              </a:defRPr>
            </a:lvl1pPr>
            <a:lvl2pPr>
              <a:defRPr>
                <a:latin typeface="+mn-lt"/>
                <a:ea typeface="+mn-ea"/>
                <a:cs typeface="+mn-cs"/>
                <a:sym typeface="Helvetica Neue"/>
              </a:defRPr>
            </a:lvl2pPr>
            <a:lvl3pPr>
              <a:defRPr>
                <a:latin typeface="+mn-lt"/>
                <a:ea typeface="+mn-ea"/>
                <a:cs typeface="+mn-cs"/>
                <a:sym typeface="Helvetica Neue"/>
              </a:defRPr>
            </a:lvl3pPr>
            <a:lvl4pPr>
              <a:defRPr>
                <a:latin typeface="+mn-lt"/>
                <a:ea typeface="+mn-ea"/>
                <a:cs typeface="+mn-cs"/>
                <a:sym typeface="Helvetica Neue"/>
              </a:defRPr>
            </a:lvl4pPr>
            <a:lvl5pPr>
              <a:defRPr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quarter" idx="13"/>
          </p:nvPr>
        </p:nvSpPr>
        <p:spPr>
          <a:xfrm>
            <a:off x="12513467" y="6983014"/>
            <a:ext cx="7500941" cy="548283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2" name="Image"/>
          <p:cNvSpPr/>
          <p:nvPr>
            <p:ph type="pic" sz="quarter" idx="14"/>
          </p:nvPr>
        </p:nvSpPr>
        <p:spPr>
          <a:xfrm>
            <a:off x="12513467" y="892967"/>
            <a:ext cx="7500941" cy="548283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3" name="Image"/>
          <p:cNvSpPr/>
          <p:nvPr>
            <p:ph type="pic" sz="half" idx="15"/>
          </p:nvPr>
        </p:nvSpPr>
        <p:spPr>
          <a:xfrm>
            <a:off x="4387453" y="892967"/>
            <a:ext cx="7500939" cy="115728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4833937" y="8947546"/>
            <a:ext cx="14716127" cy="647702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3200">
                <a:latin typeface="+mn-lt"/>
                <a:ea typeface="+mn-ea"/>
                <a:cs typeface="+mn-cs"/>
                <a:sym typeface="Helvetica Neue"/>
              </a:defRPr>
            </a:lvl1pPr>
            <a:lvl2pPr marL="888999" indent="-444499" algn="ctr">
              <a:spcBef>
                <a:spcPts val="0"/>
              </a:spcBef>
              <a:defRPr i="1" sz="3200">
                <a:latin typeface="+mn-lt"/>
                <a:ea typeface="+mn-ea"/>
                <a:cs typeface="+mn-cs"/>
                <a:sym typeface="Helvetica Neue"/>
              </a:defRPr>
            </a:lvl2pPr>
            <a:lvl3pPr marL="1333499" indent="-444499" algn="ctr">
              <a:spcBef>
                <a:spcPts val="0"/>
              </a:spcBef>
              <a:defRPr i="1" sz="3200">
                <a:latin typeface="+mn-lt"/>
                <a:ea typeface="+mn-ea"/>
                <a:cs typeface="+mn-cs"/>
                <a:sym typeface="Helvetica Neue"/>
              </a:defRPr>
            </a:lvl3pPr>
            <a:lvl4pPr marL="1777999" indent="-444499" algn="ctr">
              <a:spcBef>
                <a:spcPts val="0"/>
              </a:spcBef>
              <a:defRPr i="1" sz="3200">
                <a:latin typeface="+mn-lt"/>
                <a:ea typeface="+mn-ea"/>
                <a:cs typeface="+mn-cs"/>
                <a:sym typeface="Helvetica Neue"/>
              </a:defRPr>
            </a:lvl4pPr>
            <a:lvl5pPr marL="2222499" indent="-444499" algn="ctr">
              <a:spcBef>
                <a:spcPts val="0"/>
              </a:spcBef>
              <a:defRPr i="1" sz="32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“Type a quote here.”"/>
          <p:cNvSpPr txBox="1"/>
          <p:nvPr>
            <p:ph type="body" sz="quarter" idx="13"/>
          </p:nvPr>
        </p:nvSpPr>
        <p:spPr>
          <a:xfrm>
            <a:off x="4833937" y="6055914"/>
            <a:ext cx="14716128" cy="863602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4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Image"/>
          <p:cNvSpPr/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 cop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4833937" y="2303858"/>
            <a:ext cx="14716127" cy="4643439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sz="quarter" idx="1"/>
          </p:nvPr>
        </p:nvSpPr>
        <p:spPr>
          <a:xfrm>
            <a:off x="4833937" y="7072311"/>
            <a:ext cx="14716127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4387453" y="1906586"/>
            <a:ext cx="15609094" cy="3036096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half" idx="1"/>
          </p:nvPr>
        </p:nvSpPr>
        <p:spPr>
          <a:xfrm>
            <a:off x="4387453" y="5192712"/>
            <a:ext cx="15609094" cy="716915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1" name="LogoLLgoldig.png" descr="LogoLLgoldi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89914" y="384744"/>
            <a:ext cx="1604220" cy="1604221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copy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mage"/>
          <p:cNvSpPr/>
          <p:nvPr>
            <p:ph type="pic" sz="half" idx="13"/>
          </p:nvPr>
        </p:nvSpPr>
        <p:spPr>
          <a:xfrm>
            <a:off x="5325069" y="946546"/>
            <a:ext cx="13722212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8" name="Title Text"/>
          <p:cNvSpPr txBox="1"/>
          <p:nvPr>
            <p:ph type="title"/>
          </p:nvPr>
        </p:nvSpPr>
        <p:spPr>
          <a:xfrm>
            <a:off x="4833937" y="9447609"/>
            <a:ext cx="14716127" cy="2000252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9" name="Body Level One…"/>
          <p:cNvSpPr txBox="1"/>
          <p:nvPr>
            <p:ph type="body" sz="quarter" idx="1"/>
          </p:nvPr>
        </p:nvSpPr>
        <p:spPr>
          <a:xfrm>
            <a:off x="4833937" y="11465717"/>
            <a:ext cx="14716127" cy="158948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Text"/>
          <p:cNvSpPr txBox="1"/>
          <p:nvPr>
            <p:ph type="title"/>
          </p:nvPr>
        </p:nvSpPr>
        <p:spPr>
          <a:xfrm>
            <a:off x="4833937" y="4536280"/>
            <a:ext cx="14716127" cy="4643439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sz="half" idx="13"/>
          </p:nvPr>
        </p:nvSpPr>
        <p:spPr>
          <a:xfrm>
            <a:off x="12495609" y="898481"/>
            <a:ext cx="7500940" cy="1155501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4387453" y="892967"/>
            <a:ext cx="7500939" cy="5607846"/>
          </a:xfrm>
          <a:prstGeom prst="rect">
            <a:avLst/>
          </a:prstGeom>
        </p:spPr>
        <p:txBody>
          <a:bodyPr anchor="b"/>
          <a:lstStyle>
            <a:lvl1pPr>
              <a:defRPr sz="8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quarter" idx="1"/>
          </p:nvPr>
        </p:nvSpPr>
        <p:spPr>
          <a:xfrm>
            <a:off x="4387453" y="6643686"/>
            <a:ext cx="7500939" cy="578643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le Text"/>
          <p:cNvSpPr txBox="1"/>
          <p:nvPr>
            <p:ph type="title"/>
          </p:nvPr>
        </p:nvSpPr>
        <p:spPr>
          <a:xfrm>
            <a:off x="4387453" y="357186"/>
            <a:ext cx="15609094" cy="303609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912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387453" y="15763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6" tIns="71436" rIns="71436" bIns="71436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387453" y="3643312"/>
            <a:ext cx="15609094" cy="8840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6" tIns="71436" rIns="71436" bIns="71436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4104" y="13073062"/>
            <a:ext cx="466267" cy="477670"/>
          </a:xfrm>
          <a:prstGeom prst="rect">
            <a:avLst/>
          </a:prstGeom>
          <a:ln w="12700">
            <a:miter lim="400000"/>
          </a:ln>
        </p:spPr>
        <p:txBody>
          <a:bodyPr wrap="none" lIns="71436" tIns="71436" rIns="71436" bIns="71436">
            <a:spAutoFit/>
          </a:bodyPr>
          <a:lstStyle>
            <a:lvl1pPr>
              <a:defRPr sz="22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1pPr>
      <a:lvl2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2pPr>
      <a:lvl3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3pPr>
      <a:lvl4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4pPr>
      <a:lvl5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5pPr>
      <a:lvl6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6pPr>
      <a:lvl7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7pPr>
      <a:lvl8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8pPr>
      <a:lvl9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9pPr>
    </p:titleStyle>
    <p:bodyStyle>
      <a:lvl1pPr marL="6111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1pPr>
      <a:lvl2pPr marL="10556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2pPr>
      <a:lvl3pPr marL="15001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3pPr>
      <a:lvl4pPr marL="1944686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4pPr>
      <a:lvl5pPr marL="2389186" marR="0" indent="-611186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5pPr>
      <a:lvl6pPr marL="2833686" marR="0" indent="-611186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6pPr>
      <a:lvl7pPr marL="32781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7pPr>
      <a:lvl8pPr marL="37226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8pPr>
      <a:lvl9pPr marL="4167187" marR="0" indent="-611187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FFFFFF"/>
          </a:solidFill>
          <a:uFillTx/>
          <a:latin typeface="Montserrat Regular"/>
          <a:ea typeface="Montserrat Regular"/>
          <a:cs typeface="Montserrat Regular"/>
          <a:sym typeface="Montserrat Regular"/>
        </a:defRPr>
      </a:lvl9pPr>
    </p:bodyStyle>
    <p:otherStyle>
      <a:lvl1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3" Type="http://schemas.microsoft.com/office/2007/relationships/media" Target="../media/media3.mp4"/><Relationship Id="rId4" Type="http://schemas.openxmlformats.org/officeDocument/2006/relationships/image" Target="../media/image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3" Type="http://schemas.microsoft.com/office/2007/relationships/media" Target="../media/media4.mp4"/><Relationship Id="rId4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3" Type="http://schemas.microsoft.com/office/2007/relationships/media" Target="../media/media2.mp4"/><Relationship Id="rId4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"/>
          <p:cNvSpPr txBox="1"/>
          <p:nvPr>
            <p:ph type="title"/>
          </p:nvPr>
        </p:nvSpPr>
        <p:spPr>
          <a:xfrm>
            <a:off x="4833937" y="2049858"/>
            <a:ext cx="14716127" cy="4643439"/>
          </a:xfrm>
          <a:prstGeom prst="rect">
            <a:avLst/>
          </a:prstGeom>
        </p:spPr>
        <p:txBody>
          <a:bodyPr/>
          <a:lstStyle/>
          <a:p>
            <a:pPr/>
            <a:r>
              <a:t>TEXT SEARCH</a:t>
            </a:r>
          </a:p>
        </p:txBody>
      </p:sp>
      <p:grpSp>
        <p:nvGrpSpPr>
          <p:cNvPr id="191" name="Group"/>
          <p:cNvGrpSpPr/>
          <p:nvPr/>
        </p:nvGrpSpPr>
        <p:grpSpPr>
          <a:xfrm>
            <a:off x="8164909" y="7759700"/>
            <a:ext cx="8054182" cy="976908"/>
            <a:chOff x="0" y="0"/>
            <a:chExt cx="8054181" cy="976907"/>
          </a:xfrm>
        </p:grpSpPr>
        <p:sp>
          <p:nvSpPr>
            <p:cNvPr id="189" name="Rectangle"/>
            <p:cNvSpPr/>
            <p:nvPr/>
          </p:nvSpPr>
          <p:spPr>
            <a:xfrm>
              <a:off x="0" y="0"/>
              <a:ext cx="8054182" cy="976908"/>
            </a:xfrm>
            <a:prstGeom prst="rect">
              <a:avLst/>
            </a:prstGeom>
            <a:noFill/>
            <a:ln w="50800" cap="flat">
              <a:solidFill>
                <a:srgbClr val="FCCDA0"/>
              </a:solidFill>
              <a:prstDash val="solid"/>
              <a:round/>
            </a:ln>
            <a:effectLst/>
          </p:spPr>
          <p:txBody>
            <a:bodyPr wrap="square" lIns="71436" tIns="71436" rIns="71436" bIns="71436" numCol="1" anchor="ctr">
              <a:noAutofit/>
            </a:bodyPr>
            <a:lstStyle/>
            <a:p>
              <a:pPr/>
            </a:p>
          </p:txBody>
        </p:sp>
        <p:sp>
          <p:nvSpPr>
            <p:cNvPr id="190" name="z.B. Burgerei"/>
            <p:cNvSpPr txBox="1"/>
            <p:nvPr/>
          </p:nvSpPr>
          <p:spPr>
            <a:xfrm>
              <a:off x="2664876" y="169366"/>
              <a:ext cx="2724429" cy="6381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6" tIns="71436" rIns="71436" bIns="71436" numCol="1" anchor="ctr">
              <a:spAutoFit/>
            </a:bodyPr>
            <a:lstStyle>
              <a:lvl1pPr>
                <a:defRPr>
                  <a:solidFill>
                    <a:srgbClr val="0A0F10"/>
                  </a:solidFill>
                  <a:latin typeface="Montserrat Regular"/>
                  <a:ea typeface="Montserrat Regular"/>
                  <a:cs typeface="Montserrat Regular"/>
                  <a:sym typeface="Montserrat Regular"/>
                </a:defRPr>
              </a:lvl1pPr>
            </a:lstStyle>
            <a:p>
              <a:pPr/>
              <a:r>
                <a:t>z.B. Burgerei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5" name="textsearch.mp4" descr="textsearch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6350" y="61290"/>
            <a:ext cx="24396700" cy="13593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33333" fill="hold"/>
                                        <p:tgtEl>
                                          <p:spTgt spid="1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itle"/>
          <p:cNvSpPr txBox="1"/>
          <p:nvPr>
            <p:ph type="title"/>
          </p:nvPr>
        </p:nvSpPr>
        <p:spPr>
          <a:xfrm>
            <a:off x="4833937" y="2049858"/>
            <a:ext cx="14716127" cy="4643439"/>
          </a:xfrm>
          <a:prstGeom prst="rect">
            <a:avLst/>
          </a:prstGeom>
        </p:spPr>
        <p:txBody>
          <a:bodyPr/>
          <a:lstStyle/>
          <a:p>
            <a:pPr/>
            <a:r>
              <a:t>RANDOM</a:t>
            </a:r>
          </a:p>
        </p:txBody>
      </p:sp>
      <p:grpSp>
        <p:nvGrpSpPr>
          <p:cNvPr id="201" name="Group"/>
          <p:cNvGrpSpPr/>
          <p:nvPr/>
        </p:nvGrpSpPr>
        <p:grpSpPr>
          <a:xfrm>
            <a:off x="4833936" y="7744618"/>
            <a:ext cx="14716128" cy="3764196"/>
            <a:chOff x="0" y="0"/>
            <a:chExt cx="14716126" cy="3764194"/>
          </a:xfrm>
        </p:grpSpPr>
        <p:pic>
          <p:nvPicPr>
            <p:cNvPr id="198" name="bargoldy.png" descr="bargoldy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0968964" y="0"/>
              <a:ext cx="3747163" cy="37641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9" name="cafegoldy.png" descr="cafegoldy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484482" y="0"/>
              <a:ext cx="3747163" cy="37641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00" name="resgoldy.png" descr="resgoldy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3747162" cy="37641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"/>
          <p:cNvSpPr txBox="1"/>
          <p:nvPr>
            <p:ph type="title"/>
          </p:nvPr>
        </p:nvSpPr>
        <p:spPr>
          <a:xfrm>
            <a:off x="4387453" y="1576386"/>
            <a:ext cx="15609094" cy="3036097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5" name="random.mp4" descr="random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6350" y="61290"/>
            <a:ext cx="24396700" cy="13593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33333" fill="hold"/>
                                        <p:tgtEl>
                                          <p:spTgt spid="2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7" fill="hold" display="0">
                  <p:stCondLst>
                    <p:cond delay="indefinite"/>
                  </p:stCondLst>
                </p:cTn>
                <p:tgtEl>
                  <p:spTgt spid="20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Responsive</a:t>
            </a:r>
          </a:p>
        </p:txBody>
      </p:sp>
      <p:sp>
        <p:nvSpPr>
          <p:cNvPr id="208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9" name="dribbble-mockup-shot.jpg" descr="dribbble-mockup-sho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344927"/>
            <a:ext cx="24384001" cy="144058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itl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Responsive</a:t>
            </a:r>
          </a:p>
        </p:txBody>
      </p:sp>
      <p:sp>
        <p:nvSpPr>
          <p:cNvPr id="212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3" name="Minimalist-Showcase-Project-Presentation.png" descr="Minimalist-Showcase-Project-Presenta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2922" y="-1298198"/>
            <a:ext cx="24649844" cy="16312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itle"/>
          <p:cNvSpPr txBox="1"/>
          <p:nvPr>
            <p:ph type="ctrTitle"/>
          </p:nvPr>
        </p:nvSpPr>
        <p:spPr>
          <a:xfrm>
            <a:off x="4833937" y="2303858"/>
            <a:ext cx="14716128" cy="464343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6" name="Body"/>
          <p:cNvSpPr txBox="1"/>
          <p:nvPr>
            <p:ph type="subTitle" sz="quarter" idx="1"/>
          </p:nvPr>
        </p:nvSpPr>
        <p:spPr>
          <a:xfrm>
            <a:off x="4833937" y="7072311"/>
            <a:ext cx="14716128" cy="158948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7" name="bg1.jpg" descr="bg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458392"/>
            <a:ext cx="24384000" cy="1463278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LogoLLgoldig.png" descr="LogoLLgoldi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85905" y="3489461"/>
            <a:ext cx="7612190" cy="7612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itle"/>
          <p:cNvSpPr txBox="1"/>
          <p:nvPr>
            <p:ph type="ctrTitle"/>
          </p:nvPr>
        </p:nvSpPr>
        <p:spPr>
          <a:xfrm>
            <a:off x="4833937" y="2303858"/>
            <a:ext cx="14716128" cy="464343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Body"/>
          <p:cNvSpPr txBox="1"/>
          <p:nvPr>
            <p:ph type="subTitle" sz="quarter" idx="1"/>
          </p:nvPr>
        </p:nvSpPr>
        <p:spPr>
          <a:xfrm>
            <a:off x="4833937" y="7072311"/>
            <a:ext cx="14716128" cy="158948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0" name="VersionFertigMp4.mp4" descr="VersionFertigMp4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3331" fill="hold"/>
                                        <p:tgtEl>
                                          <p:spTgt spid="1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itle"/>
          <p:cNvSpPr txBox="1"/>
          <p:nvPr>
            <p:ph type="ctrTitle"/>
          </p:nvPr>
        </p:nvSpPr>
        <p:spPr>
          <a:xfrm>
            <a:off x="4833937" y="2303858"/>
            <a:ext cx="14716128" cy="4643439"/>
          </a:xfrm>
          <a:prstGeom prst="rect">
            <a:avLst/>
          </a:prstGeom>
        </p:spPr>
        <p:txBody>
          <a:bodyPr/>
          <a:lstStyle/>
          <a:p>
            <a:pPr/>
            <a:r>
              <a:t> </a:t>
            </a:r>
          </a:p>
        </p:txBody>
      </p:sp>
      <p:sp>
        <p:nvSpPr>
          <p:cNvPr id="153" name="Body"/>
          <p:cNvSpPr txBox="1"/>
          <p:nvPr>
            <p:ph type="subTitle" sz="quarter" idx="1"/>
          </p:nvPr>
        </p:nvSpPr>
        <p:spPr>
          <a:xfrm>
            <a:off x="4833937" y="7072311"/>
            <a:ext cx="14716128" cy="158948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4" name="bg1.jpg" descr="bg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458392"/>
            <a:ext cx="24384000" cy="146327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LogoLLgoldig.png" descr="LogoLLgoldig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85905" y="3489461"/>
            <a:ext cx="7612190" cy="76121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Datenbank.png" descr="Datenban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2940" y="366797"/>
            <a:ext cx="23278120" cy="129824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itle"/>
          <p:cNvSpPr txBox="1"/>
          <p:nvPr>
            <p:ph type="title"/>
          </p:nvPr>
        </p:nvSpPr>
        <p:spPr>
          <a:xfrm>
            <a:off x="4387453" y="1576386"/>
            <a:ext cx="15609094" cy="3036097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0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63" name="Group"/>
          <p:cNvGrpSpPr/>
          <p:nvPr/>
        </p:nvGrpSpPr>
        <p:grpSpPr>
          <a:xfrm>
            <a:off x="3761843" y="4551743"/>
            <a:ext cx="16860316" cy="4612514"/>
            <a:chOff x="0" y="0"/>
            <a:chExt cx="16860315" cy="4612513"/>
          </a:xfrm>
        </p:grpSpPr>
        <p:sp>
          <p:nvSpPr>
            <p:cNvPr id="161" name="Rectangle"/>
            <p:cNvSpPr/>
            <p:nvPr/>
          </p:nvSpPr>
          <p:spPr>
            <a:xfrm>
              <a:off x="0" y="-1"/>
              <a:ext cx="16860316" cy="461251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</a:defRPr>
              </a:pPr>
            </a:p>
          </p:txBody>
        </p:sp>
        <p:pic>
          <p:nvPicPr>
            <p:cNvPr id="162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86290" y="90958"/>
              <a:ext cx="16687734" cy="44305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le"/>
          <p:cNvSpPr txBox="1"/>
          <p:nvPr>
            <p:ph type="ctrTitle"/>
          </p:nvPr>
        </p:nvSpPr>
        <p:spPr>
          <a:xfrm>
            <a:off x="4833937" y="2303858"/>
            <a:ext cx="14716128" cy="4643439"/>
          </a:xfrm>
          <a:prstGeom prst="rect">
            <a:avLst/>
          </a:prstGeom>
        </p:spPr>
        <p:txBody>
          <a:bodyPr/>
          <a:lstStyle/>
          <a:p>
            <a:pPr/>
            <a:r>
              <a:t> </a:t>
            </a:r>
          </a:p>
        </p:txBody>
      </p:sp>
      <p:sp>
        <p:nvSpPr>
          <p:cNvPr id="166" name="Body"/>
          <p:cNvSpPr txBox="1"/>
          <p:nvPr>
            <p:ph type="subTitle" sz="quarter" idx="1"/>
          </p:nvPr>
        </p:nvSpPr>
        <p:spPr>
          <a:xfrm>
            <a:off x="4833937" y="7072311"/>
            <a:ext cx="14716128" cy="158948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89600" y="1955800"/>
            <a:ext cx="13004800" cy="1092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tle"/>
          <p:cNvSpPr txBox="1"/>
          <p:nvPr>
            <p:ph type="ctrTitle"/>
          </p:nvPr>
        </p:nvSpPr>
        <p:spPr>
          <a:xfrm>
            <a:off x="4833937" y="2303858"/>
            <a:ext cx="14716128" cy="4643439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Body"/>
          <p:cNvSpPr txBox="1"/>
          <p:nvPr>
            <p:ph type="subTitle" sz="quarter" idx="1"/>
          </p:nvPr>
        </p:nvSpPr>
        <p:spPr>
          <a:xfrm>
            <a:off x="4833937" y="7072311"/>
            <a:ext cx="14716128" cy="158948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76" name="Group"/>
          <p:cNvGrpSpPr/>
          <p:nvPr/>
        </p:nvGrpSpPr>
        <p:grpSpPr>
          <a:xfrm>
            <a:off x="285895" y="138860"/>
            <a:ext cx="25971209" cy="11845588"/>
            <a:chOff x="0" y="0"/>
            <a:chExt cx="25971208" cy="11845587"/>
          </a:xfrm>
        </p:grpSpPr>
        <p:grpSp>
          <p:nvGrpSpPr>
            <p:cNvPr id="174" name="Group"/>
            <p:cNvGrpSpPr/>
            <p:nvPr/>
          </p:nvGrpSpPr>
          <p:grpSpPr>
            <a:xfrm>
              <a:off x="0" y="0"/>
              <a:ext cx="25971210" cy="11845588"/>
              <a:chOff x="0" y="0"/>
              <a:chExt cx="25971209" cy="11845587"/>
            </a:xfrm>
          </p:grpSpPr>
          <p:pic>
            <p:nvPicPr>
              <p:cNvPr id="171" name="Image" descr="Image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677134" y="0"/>
                <a:ext cx="23504632" cy="1184558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72" name="Shape"/>
              <p:cNvSpPr/>
              <p:nvPr/>
            </p:nvSpPr>
            <p:spPr>
              <a:xfrm>
                <a:off x="15264813" y="2150095"/>
                <a:ext cx="10706397" cy="77260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0" y="13656"/>
                    </a:lnTo>
                    <a:lnTo>
                      <a:pt x="7317" y="13656"/>
                    </a:lnTo>
                    <a:lnTo>
                      <a:pt x="7317" y="21600"/>
                    </a:lnTo>
                    <a:lnTo>
                      <a:pt x="21600" y="21600"/>
                    </a:lnTo>
                    <a:lnTo>
                      <a:pt x="21600" y="11082"/>
                    </a:lnTo>
                    <a:lnTo>
                      <a:pt x="20325" y="11082"/>
                    </a:lnTo>
                    <a:lnTo>
                      <a:pt x="20325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173" name="Shape"/>
              <p:cNvSpPr/>
              <p:nvPr/>
            </p:nvSpPr>
            <p:spPr>
              <a:xfrm>
                <a:off x="0" y="2712210"/>
                <a:ext cx="6011620" cy="6356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0" y="7165"/>
                    </a:lnTo>
                    <a:lnTo>
                      <a:pt x="0" y="11789"/>
                    </a:lnTo>
                    <a:lnTo>
                      <a:pt x="0" y="21600"/>
                    </a:lnTo>
                    <a:lnTo>
                      <a:pt x="17819" y="21600"/>
                    </a:lnTo>
                    <a:lnTo>
                      <a:pt x="17819" y="11789"/>
                    </a:lnTo>
                    <a:lnTo>
                      <a:pt x="21600" y="11789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6" tIns="71436" rIns="71436" bIns="71436" numCol="1" anchor="ctr">
                <a:noAutofit/>
              </a:bodyPr>
              <a:lstStyle/>
              <a:p>
                <a:pPr/>
              </a:p>
            </p:txBody>
          </p:sp>
        </p:grpSp>
        <p:sp>
          <p:nvSpPr>
            <p:cNvPr id="175" name="Rectangle"/>
            <p:cNvSpPr/>
            <p:nvPr/>
          </p:nvSpPr>
          <p:spPr>
            <a:xfrm>
              <a:off x="16770204" y="7747840"/>
              <a:ext cx="1270001" cy="347613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6" tIns="71436" rIns="71436" bIns="71436" numCol="1" anchor="ctr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"/>
          <p:cNvSpPr txBox="1"/>
          <p:nvPr>
            <p:ph type="title"/>
          </p:nvPr>
        </p:nvSpPr>
        <p:spPr>
          <a:xfrm>
            <a:off x="4833937" y="2049858"/>
            <a:ext cx="14716127" cy="4643439"/>
          </a:xfrm>
          <a:prstGeom prst="rect">
            <a:avLst/>
          </a:prstGeom>
        </p:spPr>
        <p:txBody>
          <a:bodyPr/>
          <a:lstStyle/>
          <a:p>
            <a:pPr/>
            <a:r>
              <a:t>ICON SEARCH</a:t>
            </a:r>
          </a:p>
        </p:txBody>
      </p:sp>
      <p:grpSp>
        <p:nvGrpSpPr>
          <p:cNvPr id="182" name="Group"/>
          <p:cNvGrpSpPr/>
          <p:nvPr/>
        </p:nvGrpSpPr>
        <p:grpSpPr>
          <a:xfrm>
            <a:off x="4833936" y="7744618"/>
            <a:ext cx="14716128" cy="3764196"/>
            <a:chOff x="0" y="0"/>
            <a:chExt cx="14716126" cy="3764194"/>
          </a:xfrm>
        </p:grpSpPr>
        <p:pic>
          <p:nvPicPr>
            <p:cNvPr id="179" name="bargoldy.png" descr="bargoldy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0968964" y="0"/>
              <a:ext cx="3747163" cy="37641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0" name="cafegoldy.png" descr="cafegoldy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484482" y="0"/>
              <a:ext cx="3747163" cy="37641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1" name="resgoldy.png" descr="resgoldy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3747162" cy="37641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VIDEO?"/>
          <p:cNvSpPr txBox="1"/>
          <p:nvPr>
            <p:ph type="ctrTitle"/>
          </p:nvPr>
        </p:nvSpPr>
        <p:spPr>
          <a:xfrm>
            <a:off x="4833937" y="2303858"/>
            <a:ext cx="14716128" cy="4643439"/>
          </a:xfrm>
          <a:prstGeom prst="rect">
            <a:avLst/>
          </a:prstGeom>
        </p:spPr>
        <p:txBody>
          <a:bodyPr/>
          <a:lstStyle/>
          <a:p>
            <a:pPr/>
            <a:r>
              <a:t>VIDEO?</a:t>
            </a:r>
          </a:p>
        </p:txBody>
      </p:sp>
      <p:sp>
        <p:nvSpPr>
          <p:cNvPr id="185" name="Für searchButtons"/>
          <p:cNvSpPr txBox="1"/>
          <p:nvPr>
            <p:ph type="subTitle" sz="quarter" idx="1"/>
          </p:nvPr>
        </p:nvSpPr>
        <p:spPr>
          <a:xfrm>
            <a:off x="4833937" y="7072311"/>
            <a:ext cx="14716128" cy="1589486"/>
          </a:xfrm>
          <a:prstGeom prst="rect">
            <a:avLst/>
          </a:prstGeom>
        </p:spPr>
        <p:txBody>
          <a:bodyPr/>
          <a:lstStyle/>
          <a:p>
            <a:pPr/>
            <a:r>
              <a:t>Für searchButtons</a:t>
            </a:r>
          </a:p>
        </p:txBody>
      </p:sp>
      <p:pic>
        <p:nvPicPr>
          <p:cNvPr id="186" name="buttonsearch.mp4" descr="buttonsearch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-4878" y="62109"/>
            <a:ext cx="24393756" cy="135917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33334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91214"/>
      </a:dk1>
      <a:lt1>
        <a:srgbClr val="FF0000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 upright="0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 upright="0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 upright="0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 upright="0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